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03BF3C-A95C-495F-9CBB-CCC3D69F36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BCB7E9-F7A5-495A-BAFF-B46F1FBDED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686FED-886C-4FC9-BB25-3414A7912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C7BF8-0AE3-4603-AEA8-7F4D958E44FF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99D1A4-27BB-4B43-B79F-51EADE06A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7027BE-37FF-44A3-A4E5-DCCBDCC4E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1FC59-959B-4074-8EFA-DD5486CAD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808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4EEE5-3BA0-4B93-9930-6259D4A18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948BA7-6038-4296-97AC-2C077E19CB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32E863-9A6F-4632-B623-4E86964C8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C7BF8-0AE3-4603-AEA8-7F4D958E44FF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D15A3-6149-4602-B895-6C4E419DF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FB81E9-27A5-4E4A-BCFE-816AF2734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1FC59-959B-4074-8EFA-DD5486CAD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916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1E7C5F-1B55-42B8-B595-FA6B8214F8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9FAFB-8035-4BDA-8684-B677DBA73B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CFD2AA-C060-408C-92D4-67DC18A7F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C7BF8-0AE3-4603-AEA8-7F4D958E44FF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22251-84B5-497A-9F08-E9408A295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DACF0A-4573-48ED-BBC8-5D46CFB90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1FC59-959B-4074-8EFA-DD5486CAD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622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D4B53-ADF4-4F2D-84F2-5544B46C7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F7063A-7B3B-4225-92F9-0C7E340841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2E345C-A988-4A64-A008-BB46CBBA7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C7BF8-0AE3-4603-AEA8-7F4D958E44FF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04E4A5-29FE-41B4-9DEB-230D839BD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97A67D-EC9B-451B-812D-B45FEF974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1FC59-959B-4074-8EFA-DD5486CAD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467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EBDED-35D8-460B-A3D8-F262322A8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3C2AAB-8DC0-4B58-B448-F1B6FBFE5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C48CE6-902E-4581-AFFB-9B185F436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C7BF8-0AE3-4603-AEA8-7F4D958E44FF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94C901-AA30-4D37-8E23-3C7E8C36E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AF3B5-4634-46AC-A597-8A868A310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1FC59-959B-4074-8EFA-DD5486CAD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446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E2512-D7FA-4B70-AAD0-410D5ED4C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16D9AE-80F3-4A1D-A069-E4F464F43F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24A642-C223-45DA-8C0C-6BC9FEE107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A91F63-6511-4ED3-907B-553311B0B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C7BF8-0AE3-4603-AEA8-7F4D958E44FF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2EE099-AD06-4CE1-A1D0-5AC3DD6C6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115D87-4DA7-427F-A552-2A89109BB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1FC59-959B-4074-8EFA-DD5486CAD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847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2E6B8-558E-45EF-8DF3-67FAB87E3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AD5B1C-03B6-48B1-89D1-7DAE6FE75B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ABF477-0D1A-493D-9041-25BDCD176B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EC1022-75B4-493D-ABCA-A3562AFD50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9E8A3A-4D17-42D2-9869-C914896652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F04F6D-33E4-4927-94ED-51EF5174E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C7BF8-0AE3-4603-AEA8-7F4D958E44FF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6CED459-06F4-433B-B0D6-D51E9EE52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772C41-52D1-4BFB-B656-72BA52022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1FC59-959B-4074-8EFA-DD5486CAD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428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35C5A-D9A8-46C0-96B3-6EC9F24F8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50EF59-0BDF-4A7B-BADB-50D139236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C7BF8-0AE3-4603-AEA8-7F4D958E44FF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B7859B-7E09-4578-9CBF-6799012CE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55EDCB-C514-476E-A9AD-993B15F3A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1FC59-959B-4074-8EFA-DD5486CAD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086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4C2328F-901F-4BB9-BEAA-A1ECE91FF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C7BF8-0AE3-4603-AEA8-7F4D958E44FF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70DF4F-F112-4F59-88B4-F5354097E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3B5264-3F7D-44D5-A167-C76FD44CE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1FC59-959B-4074-8EFA-DD5486CAD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540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854F1-4154-4744-90F8-813EDE814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B2DA37-7143-43ED-9754-CE3CF84AFC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9B9DEE-2691-4158-BB53-4013EF60CC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00A0F0-5579-4D36-937C-8EEE870A3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C7BF8-0AE3-4603-AEA8-7F4D958E44FF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BA15DB-F898-41DD-8103-683BB3B5C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D89277-B998-41B8-889E-775F5E922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1FC59-959B-4074-8EFA-DD5486CAD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321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D4546-7E21-4C55-8F09-595ABF698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2A3F67-5114-4FF6-B60D-ACF2B182CF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78C56D-6475-4669-9AC5-A65DC1A38B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FF3AB5-8914-4695-98B0-CB77BEE9B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C7BF8-0AE3-4603-AEA8-7F4D958E44FF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BD5727-6FF8-472F-9B41-84CD60F1E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1F4C00-701A-4BBB-9003-C2ABDC575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1FC59-959B-4074-8EFA-DD5486CAD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188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C0547A-F2A4-42DF-A20B-3F2C7D47F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D52345-3ED8-4C89-92F9-82804A0AA1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E52978-FAC2-4B35-98EE-9481E32D4B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3C7BF8-0AE3-4603-AEA8-7F4D958E44FF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F00F9D-BDFF-4DB3-9AF1-CC2765888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C204C9-2F6B-4843-A677-4DF3A7990E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1FC59-959B-4074-8EFA-DD5486CAD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115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Image result for bulan sabit raya">
            <a:extLst>
              <a:ext uri="{FF2B5EF4-FFF2-40B4-BE49-F238E27FC236}">
                <a16:creationId xmlns:a16="http://schemas.microsoft.com/office/drawing/2014/main" id="{1530E77B-A91E-4591-82B9-5133E340362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6" r="4687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A99D1E3-8421-4C7F-9757-0B7FB1A3C4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27" t="27274" r="26136" b="37338"/>
          <a:stretch/>
        </p:blipFill>
        <p:spPr>
          <a:xfrm>
            <a:off x="1607127" y="5440095"/>
            <a:ext cx="1788738" cy="7321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C2388C7-DFF2-48F3-BDBF-0807821416C3}"/>
              </a:ext>
            </a:extLst>
          </p:cNvPr>
          <p:cNvSpPr txBox="1"/>
          <p:nvPr/>
        </p:nvSpPr>
        <p:spPr>
          <a:xfrm>
            <a:off x="5002992" y="4575244"/>
            <a:ext cx="59004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3200" dirty="0" err="1">
                <a:solidFill>
                  <a:schemeClr val="bg1"/>
                </a:solidFill>
                <a:latin typeface="highline" panose="02000600000000000000" pitchFamily="50" charset="0"/>
              </a:rPr>
              <a:t>Selamat</a:t>
            </a:r>
            <a:r>
              <a:rPr lang="en-MY" sz="3200" dirty="0">
                <a:solidFill>
                  <a:schemeClr val="bg1"/>
                </a:solidFill>
                <a:latin typeface="highline" panose="02000600000000000000" pitchFamily="50" charset="0"/>
              </a:rPr>
              <a:t> Hari Raya</a:t>
            </a:r>
            <a:endParaRPr lang="en-US" sz="3200" dirty="0">
              <a:solidFill>
                <a:schemeClr val="bg1"/>
              </a:solidFill>
              <a:latin typeface="highline" panose="02000600000000000000" pitchFamily="50" charset="0"/>
            </a:endParaRPr>
          </a:p>
          <a:p>
            <a:pPr algn="ctr"/>
            <a:r>
              <a:rPr lang="en-MY" sz="3200" dirty="0" err="1">
                <a:solidFill>
                  <a:schemeClr val="bg1"/>
                </a:solidFill>
                <a:latin typeface="highline" panose="02000600000000000000" pitchFamily="50" charset="0"/>
              </a:rPr>
              <a:t>Dengan</a:t>
            </a:r>
            <a:r>
              <a:rPr lang="en-MY" sz="3200" dirty="0">
                <a:solidFill>
                  <a:schemeClr val="bg1"/>
                </a:solidFill>
                <a:latin typeface="highline" panose="02000600000000000000" pitchFamily="50" charset="0"/>
              </a:rPr>
              <a:t> </a:t>
            </a:r>
            <a:r>
              <a:rPr lang="en-MY" sz="3200" dirty="0" err="1">
                <a:solidFill>
                  <a:schemeClr val="bg1"/>
                </a:solidFill>
                <a:latin typeface="highline" panose="02000600000000000000" pitchFamily="50" charset="0"/>
              </a:rPr>
              <a:t>Ingatan</a:t>
            </a:r>
            <a:r>
              <a:rPr lang="en-MY" sz="3200" dirty="0">
                <a:solidFill>
                  <a:schemeClr val="bg1"/>
                </a:solidFill>
                <a:latin typeface="highline" panose="02000600000000000000" pitchFamily="50" charset="0"/>
              </a:rPr>
              <a:t> </a:t>
            </a:r>
            <a:r>
              <a:rPr lang="en-MY" sz="3200" dirty="0" err="1">
                <a:solidFill>
                  <a:schemeClr val="bg1"/>
                </a:solidFill>
                <a:latin typeface="highline" panose="02000600000000000000" pitchFamily="50" charset="0"/>
              </a:rPr>
              <a:t>Tulus</a:t>
            </a:r>
            <a:r>
              <a:rPr lang="en-MY" sz="3200" dirty="0">
                <a:solidFill>
                  <a:schemeClr val="bg1"/>
                </a:solidFill>
                <a:latin typeface="highline" panose="02000600000000000000" pitchFamily="50" charset="0"/>
              </a:rPr>
              <a:t> </a:t>
            </a:r>
            <a:r>
              <a:rPr lang="en-MY" sz="3200" dirty="0" err="1">
                <a:solidFill>
                  <a:schemeClr val="bg1"/>
                </a:solidFill>
                <a:latin typeface="highline" panose="02000600000000000000" pitchFamily="50" charset="0"/>
              </a:rPr>
              <a:t>Ikhlas</a:t>
            </a:r>
            <a:endParaRPr lang="en-US" sz="3200" dirty="0">
              <a:solidFill>
                <a:schemeClr val="bg1"/>
              </a:solidFill>
              <a:latin typeface="highline" panose="02000600000000000000" pitchFamily="50" charset="0"/>
            </a:endParaRPr>
          </a:p>
          <a:p>
            <a:pPr algn="ctr"/>
            <a:r>
              <a:rPr lang="en-MY" sz="3200" dirty="0" err="1">
                <a:solidFill>
                  <a:schemeClr val="bg1"/>
                </a:solidFill>
                <a:latin typeface="highline" panose="02000600000000000000" pitchFamily="50" charset="0"/>
              </a:rPr>
              <a:t>Maaf</a:t>
            </a:r>
            <a:r>
              <a:rPr lang="en-MY" sz="3200" dirty="0">
                <a:solidFill>
                  <a:schemeClr val="bg1"/>
                </a:solidFill>
                <a:latin typeface="highline" panose="02000600000000000000" pitchFamily="50" charset="0"/>
              </a:rPr>
              <a:t> </a:t>
            </a:r>
            <a:r>
              <a:rPr lang="en-MY" sz="3200" dirty="0" err="1">
                <a:solidFill>
                  <a:schemeClr val="bg1"/>
                </a:solidFill>
                <a:latin typeface="highline" panose="02000600000000000000" pitchFamily="50" charset="0"/>
              </a:rPr>
              <a:t>Zahir</a:t>
            </a:r>
            <a:r>
              <a:rPr lang="en-MY" sz="3200" dirty="0">
                <a:solidFill>
                  <a:schemeClr val="bg1"/>
                </a:solidFill>
                <a:latin typeface="highline" panose="02000600000000000000" pitchFamily="50" charset="0"/>
              </a:rPr>
              <a:t> &amp; </a:t>
            </a:r>
            <a:r>
              <a:rPr lang="en-MY" sz="3200" dirty="0" err="1">
                <a:solidFill>
                  <a:schemeClr val="bg1"/>
                </a:solidFill>
                <a:latin typeface="highline" panose="02000600000000000000" pitchFamily="50" charset="0"/>
              </a:rPr>
              <a:t>Batin</a:t>
            </a:r>
            <a:endParaRPr lang="en-US" sz="3200" dirty="0">
              <a:solidFill>
                <a:schemeClr val="bg1"/>
              </a:solidFill>
              <a:latin typeface="highline" panose="02000600000000000000" pitchFamily="50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F02F6AD-EE78-4441-ABE2-4798F3BB821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27" t="62662" r="26136" b="29051"/>
          <a:stretch/>
        </p:blipFill>
        <p:spPr>
          <a:xfrm>
            <a:off x="1607127" y="6172200"/>
            <a:ext cx="1788738" cy="171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785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Image result for bulan sabit raya">
            <a:extLst>
              <a:ext uri="{FF2B5EF4-FFF2-40B4-BE49-F238E27FC236}">
                <a16:creationId xmlns:a16="http://schemas.microsoft.com/office/drawing/2014/main" id="{1530E77B-A91E-4591-82B9-5133E340362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6" r="4687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BE96A36-1740-47EF-B74A-6928429F71E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4173"/>
          <a:stretch/>
        </p:blipFill>
        <p:spPr>
          <a:xfrm>
            <a:off x="1498850" y="5440094"/>
            <a:ext cx="1897015" cy="74234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66DF4D5-3CDE-473C-A106-0B3059C2104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827" b="19876"/>
          <a:stretch/>
        </p:blipFill>
        <p:spPr>
          <a:xfrm>
            <a:off x="1498850" y="6182436"/>
            <a:ext cx="1897015" cy="16121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FC12025-515E-45CB-8D60-8C20DB441D9C}"/>
              </a:ext>
            </a:extLst>
          </p:cNvPr>
          <p:cNvSpPr txBox="1"/>
          <p:nvPr/>
        </p:nvSpPr>
        <p:spPr>
          <a:xfrm>
            <a:off x="5002992" y="4575244"/>
            <a:ext cx="59004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3200" dirty="0" err="1">
                <a:solidFill>
                  <a:schemeClr val="bg1"/>
                </a:solidFill>
                <a:latin typeface="highline" panose="02000600000000000000" pitchFamily="50" charset="0"/>
              </a:rPr>
              <a:t>Selamat</a:t>
            </a:r>
            <a:r>
              <a:rPr lang="en-MY" sz="3200" dirty="0">
                <a:solidFill>
                  <a:schemeClr val="bg1"/>
                </a:solidFill>
                <a:latin typeface="highline" panose="02000600000000000000" pitchFamily="50" charset="0"/>
              </a:rPr>
              <a:t> Hari Raya</a:t>
            </a:r>
            <a:endParaRPr lang="en-US" sz="3200" dirty="0">
              <a:solidFill>
                <a:schemeClr val="bg1"/>
              </a:solidFill>
              <a:latin typeface="highline" panose="02000600000000000000" pitchFamily="50" charset="0"/>
            </a:endParaRPr>
          </a:p>
          <a:p>
            <a:pPr algn="ctr"/>
            <a:r>
              <a:rPr lang="en-MY" sz="3200" dirty="0" err="1">
                <a:solidFill>
                  <a:schemeClr val="bg1"/>
                </a:solidFill>
                <a:latin typeface="highline" panose="02000600000000000000" pitchFamily="50" charset="0"/>
              </a:rPr>
              <a:t>Dengan</a:t>
            </a:r>
            <a:r>
              <a:rPr lang="en-MY" sz="3200" dirty="0">
                <a:solidFill>
                  <a:schemeClr val="bg1"/>
                </a:solidFill>
                <a:latin typeface="highline" panose="02000600000000000000" pitchFamily="50" charset="0"/>
              </a:rPr>
              <a:t> </a:t>
            </a:r>
            <a:r>
              <a:rPr lang="en-MY" sz="3200" dirty="0" err="1">
                <a:solidFill>
                  <a:schemeClr val="bg1"/>
                </a:solidFill>
                <a:latin typeface="highline" panose="02000600000000000000" pitchFamily="50" charset="0"/>
              </a:rPr>
              <a:t>Ingatan</a:t>
            </a:r>
            <a:r>
              <a:rPr lang="en-MY" sz="3200" dirty="0">
                <a:solidFill>
                  <a:schemeClr val="bg1"/>
                </a:solidFill>
                <a:latin typeface="highline" panose="02000600000000000000" pitchFamily="50" charset="0"/>
              </a:rPr>
              <a:t> </a:t>
            </a:r>
            <a:r>
              <a:rPr lang="en-MY" sz="3200" dirty="0" err="1">
                <a:solidFill>
                  <a:schemeClr val="bg1"/>
                </a:solidFill>
                <a:latin typeface="highline" panose="02000600000000000000" pitchFamily="50" charset="0"/>
              </a:rPr>
              <a:t>Tulus</a:t>
            </a:r>
            <a:r>
              <a:rPr lang="en-MY" sz="3200" dirty="0">
                <a:solidFill>
                  <a:schemeClr val="bg1"/>
                </a:solidFill>
                <a:latin typeface="highline" panose="02000600000000000000" pitchFamily="50" charset="0"/>
              </a:rPr>
              <a:t> </a:t>
            </a:r>
            <a:r>
              <a:rPr lang="en-MY" sz="3200" dirty="0" err="1">
                <a:solidFill>
                  <a:schemeClr val="bg1"/>
                </a:solidFill>
                <a:latin typeface="highline" panose="02000600000000000000" pitchFamily="50" charset="0"/>
              </a:rPr>
              <a:t>Ikhlas</a:t>
            </a:r>
            <a:endParaRPr lang="en-US" sz="3200" dirty="0">
              <a:solidFill>
                <a:schemeClr val="bg1"/>
              </a:solidFill>
              <a:latin typeface="highline" panose="02000600000000000000" pitchFamily="50" charset="0"/>
            </a:endParaRPr>
          </a:p>
          <a:p>
            <a:pPr algn="ctr"/>
            <a:r>
              <a:rPr lang="en-MY" sz="3200" dirty="0" err="1">
                <a:solidFill>
                  <a:schemeClr val="bg1"/>
                </a:solidFill>
                <a:latin typeface="highline" panose="02000600000000000000" pitchFamily="50" charset="0"/>
              </a:rPr>
              <a:t>Maaf</a:t>
            </a:r>
            <a:r>
              <a:rPr lang="en-MY" sz="3200" dirty="0">
                <a:solidFill>
                  <a:schemeClr val="bg1"/>
                </a:solidFill>
                <a:latin typeface="highline" panose="02000600000000000000" pitchFamily="50" charset="0"/>
              </a:rPr>
              <a:t> </a:t>
            </a:r>
            <a:r>
              <a:rPr lang="en-MY" sz="3200" dirty="0" err="1">
                <a:solidFill>
                  <a:schemeClr val="bg1"/>
                </a:solidFill>
                <a:latin typeface="highline" panose="02000600000000000000" pitchFamily="50" charset="0"/>
              </a:rPr>
              <a:t>Zahir</a:t>
            </a:r>
            <a:r>
              <a:rPr lang="en-MY" sz="3200" dirty="0">
                <a:solidFill>
                  <a:schemeClr val="bg1"/>
                </a:solidFill>
                <a:latin typeface="highline" panose="02000600000000000000" pitchFamily="50" charset="0"/>
              </a:rPr>
              <a:t> &amp; </a:t>
            </a:r>
            <a:r>
              <a:rPr lang="en-MY" sz="3200" dirty="0" err="1">
                <a:solidFill>
                  <a:schemeClr val="bg1"/>
                </a:solidFill>
                <a:latin typeface="highline" panose="02000600000000000000" pitchFamily="50" charset="0"/>
              </a:rPr>
              <a:t>Batin</a:t>
            </a:r>
            <a:endParaRPr lang="en-US" sz="3200" dirty="0">
              <a:solidFill>
                <a:schemeClr val="bg1"/>
              </a:solidFill>
              <a:latin typeface="highline" panose="020006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919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22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highline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Eddie Mahadi</dc:creator>
  <cp:lastModifiedBy>Eddie Mahadi</cp:lastModifiedBy>
  <cp:revision>3</cp:revision>
  <dcterms:created xsi:type="dcterms:W3CDTF">2020-05-21T03:39:52Z</dcterms:created>
  <dcterms:modified xsi:type="dcterms:W3CDTF">2020-05-21T07:10:08Z</dcterms:modified>
</cp:coreProperties>
</file>